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7806" y="546616"/>
            <a:ext cx="2099145" cy="424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36544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80664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56329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7915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482176" y="10512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22987</TotalTime>
  <Words>748</Words>
  <Application>Microsoft Office PowerPoint</Application>
  <PresentationFormat>Widescreen</PresentationFormat>
  <Paragraphs>375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260</cp:revision>
  <dcterms:created xsi:type="dcterms:W3CDTF">2018-09-21T13:29:07Z</dcterms:created>
  <dcterms:modified xsi:type="dcterms:W3CDTF">2019-06-25T17:15:56Z</dcterms:modified>
</cp:coreProperties>
</file>